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7DBB0-32A9-DB5A-31C8-DE5957A8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CBFBAC-AB25-2C63-435A-9586F732E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6BC523-2AD5-677A-784A-8CADA599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D8605E-E4B6-F5CE-B4E3-79818E521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92EC2A-EB56-B63F-D62F-69401F23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777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AC4B3-4DAB-1A91-C73E-42DA008D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20A6F9-3E83-A773-8893-C607F4A7A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ABA60B-84D9-E87D-A367-6908DC48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0B79DF-FBAF-9D69-B437-8BE747EC2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207B5D-1CD4-3B87-E281-1DF3D97D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86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28AD09-B9E3-D6FA-AB31-D4EBBFA7A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BC5EB2-FE60-9D2E-53BE-BD2E6075C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726BDD-47AD-3D15-4E51-DFB6F085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0CDAAF-4BCE-C9DA-CB2A-7596A685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6A0A81-353F-54CF-7D0F-EA99CB7F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00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54C61-6061-CB3C-4427-C36272A2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DB9061-B84A-2221-4B3E-0C7568FFF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8DD1C2-AAA7-AB34-BAF1-1A39BA6E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27E7B7-1F3E-7F70-843D-EF879B76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725D55-DAD7-B7A9-E619-47A284D1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57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F657-437B-BCDF-8E63-28AE8D04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209109-5A0D-DE7F-6FBB-75D31CAB8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657802-B208-FD0E-AC82-F049391C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EE1903-4DF4-2F69-D74F-40BA3ED7D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57765A-0522-7A7F-ADAD-4FF8138C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671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9A140-E07C-E688-4CF5-308E5957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D65E6D-454D-B952-541F-2E19E5967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89059A-5CD0-AFCB-DBAD-45E67A6E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033E9F-D198-537C-B6A9-A522E3BC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0F52E3-C321-A88D-B130-F7568782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4DBB68-A2DA-9E00-0754-DF3D829C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817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4DBF6-198B-255E-1F59-D9A46B03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A4F5FA-5174-DA31-878A-924B2161F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0F2C9E-1FCC-B9FE-ACB0-8479751EF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9485AE-8DE3-56F3-B919-03E4BC698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E56C076-3010-DFA9-221D-6AAF8B568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71DE23-4886-3E50-2569-EA022D9A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BB45E1-77D5-4ECE-72FE-6F31DD58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EF2F7B4-AAC6-5E4B-A2AD-A18CB21C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743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D0508-DF95-8714-AC10-EBED27B2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65EBBA-55F7-A6BC-520F-48CE702C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EE0337-E5E3-EC90-D991-162AEA4F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7C52A6-FCC2-4253-33F5-1A6566B7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0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C72AF5-BB50-301C-44DF-86528986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010D97-39A2-8399-AB52-28510FD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3ADE27-EFE1-2B95-C97B-1223DCDC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851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21511-F217-1F6F-B1CA-20C8DFC1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49ED0E-7B13-50D4-4C01-B224745D7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85795E-E849-9235-40C2-695AB98F1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66D93A-B577-5D43-B5FF-9E55DBD5E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95617D-6263-B189-93F1-AEF3031B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982B5E-E3A8-922A-A0D1-E929B10D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509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6DC5D-DDBE-FDC8-EC9D-40A0895F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14F583-66BC-FE64-8DC4-8355D100A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F5E270-4FA3-8395-D5D0-BD0F7E098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4FEE29-B35D-D94F-9684-1099B27E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19AD8A-312F-5D7B-6060-1D54BC77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722572-AC77-1606-D486-7D25FCC8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938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842D9C-C8FD-C620-5FF5-AA06B9B1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5BFB8C-59F3-9277-7779-2C80C958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9E0647-BD2D-FBAE-7FDE-4820717A3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2E4BA6-CDE2-4D1B-8AA5-6866F8E3E7BC}" type="datetimeFigureOut">
              <a:rPr lang="es-MX" smtClean="0"/>
              <a:t>19/06/2025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8BA1F6-0AA5-A980-34FE-52F7EBCE0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DD07DD-9031-4805-4B16-7907FCBE5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6F3BFB-4BF2-4C5F-B43E-1413AC269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651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72B281-217A-9443-1049-F6212D0F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21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2542C6-A2F8-0001-06E7-7DA8B93A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857B5D-11DF-9E0F-F2B6-1FB4993D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71DD5C-BC68-335C-9383-80F801AE0F26}"/>
              </a:ext>
            </a:extLst>
          </p:cNvPr>
          <p:cNvSpPr txBox="1"/>
          <p:nvPr/>
        </p:nvSpPr>
        <p:spPr>
          <a:xfrm>
            <a:off x="5919020" y="1327355"/>
            <a:ext cx="3224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pagina muestra una cosa u otra según diversas condiciones, . Por ejemplo para cada usuario mostrar un </a:t>
            </a:r>
            <a:r>
              <a:rPr lang="es-MX" dirty="0" err="1">
                <a:solidFill>
                  <a:schemeClr val="bg1"/>
                </a:solidFill>
              </a:rPr>
              <a:t>feed</a:t>
            </a:r>
            <a:r>
              <a:rPr lang="es-MX" dirty="0">
                <a:solidFill>
                  <a:schemeClr val="bg1"/>
                </a:solidFill>
              </a:rPr>
              <a:t> diferente.</a:t>
            </a:r>
          </a:p>
        </p:txBody>
      </p:sp>
    </p:spTree>
    <p:extLst>
      <p:ext uri="{BB962C8B-B14F-4D97-AF65-F5344CB8AC3E}">
        <p14:creationId xmlns:p14="http://schemas.microsoft.com/office/powerpoint/2010/main" val="314401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FB433A-DFFA-8F70-77D6-7A66D042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E26F6A-DB0B-3174-5BD3-2DDF8B4306F2}"/>
              </a:ext>
            </a:extLst>
          </p:cNvPr>
          <p:cNvSpPr txBox="1"/>
          <p:nvPr/>
        </p:nvSpPr>
        <p:spPr>
          <a:xfrm>
            <a:off x="3932902" y="5291902"/>
            <a:ext cx="4090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Usamos IF-ELSE para códigos más largos que una línea.</a:t>
            </a:r>
          </a:p>
        </p:txBody>
      </p:sp>
    </p:spTree>
    <p:extLst>
      <p:ext uri="{BB962C8B-B14F-4D97-AF65-F5344CB8AC3E}">
        <p14:creationId xmlns:p14="http://schemas.microsoft.com/office/powerpoint/2010/main" val="75714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06E09-72B7-1749-91AC-4A922967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6814146-C62A-EB80-D2D4-E916532D11A9}"/>
              </a:ext>
            </a:extLst>
          </p:cNvPr>
          <p:cNvSpPr txBox="1"/>
          <p:nvPr/>
        </p:nvSpPr>
        <p:spPr>
          <a:xfrm>
            <a:off x="4100051" y="1288025"/>
            <a:ext cx="3687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Usamos operador ternario para cuando podemos compactar en una línea de código.</a:t>
            </a:r>
          </a:p>
        </p:txBody>
      </p:sp>
    </p:spTree>
    <p:extLst>
      <p:ext uri="{BB962C8B-B14F-4D97-AF65-F5344CB8AC3E}">
        <p14:creationId xmlns:p14="http://schemas.microsoft.com/office/powerpoint/2010/main" val="162589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80648F1-41B1-8F9F-8DE7-13FA3632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394849-3561-AE54-E766-A31AE026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2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DB751C-D0C2-D1C9-E15E-111B6929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4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C3F039B-4473-E4B1-928F-94AC0BC716F8}"/>
              </a:ext>
            </a:extLst>
          </p:cNvPr>
          <p:cNvSpPr txBox="1"/>
          <p:nvPr/>
        </p:nvSpPr>
        <p:spPr>
          <a:xfrm>
            <a:off x="1288026" y="973393"/>
            <a:ext cx="447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1:04:00 de la grabación instala lo necesario</a:t>
            </a:r>
          </a:p>
        </p:txBody>
      </p:sp>
    </p:spTree>
    <p:extLst>
      <p:ext uri="{BB962C8B-B14F-4D97-AF65-F5344CB8AC3E}">
        <p14:creationId xmlns:p14="http://schemas.microsoft.com/office/powerpoint/2010/main" val="257891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877CE8-A048-D629-D858-B1D26242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348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52</Words>
  <Application>Microsoft Office PowerPoint</Application>
  <PresentationFormat>Panorámica</PresentationFormat>
  <Paragraphs>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3</cp:revision>
  <dcterms:created xsi:type="dcterms:W3CDTF">2025-06-20T00:47:58Z</dcterms:created>
  <dcterms:modified xsi:type="dcterms:W3CDTF">2025-06-20T02:35:35Z</dcterms:modified>
</cp:coreProperties>
</file>